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zh-CN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16号</a:t>
            </a:r>
            <a:r xmlns:a="http://schemas.openxmlformats.org/drawingml/2006/main">
              <a:rPr lang="zh-C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这</a:t>
            </a:r>
            <a:r xmlns:a="http://schemas.openxmlformats.org/drawingml/2006/main">
              <a:rPr lang="zh-C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单词</a:t>
            </a:r>
            <a:r xmlns:a="http://schemas.openxmlformats.org/drawingml/2006/main">
              <a:rPr lang="zh-C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的</a:t>
            </a:r>
            <a:r xmlns:a="http://schemas.openxmlformats.org/drawingml/2006/main">
              <a:rPr lang="zh-C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上帝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CN" altLang="ko-KR" sz="4000"/>
              <a:t>神呼召摩西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当摩西听到神的声音时，他看到了什么？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美丽的葡萄树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云与雷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燃烧的灌木丛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分海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燃烧的灌木丛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第25章 神的话语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400"/>
              <a:t>基甸和他的 300 人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</a:t>
            </a:r>
            <a:r xmlns:a="http://schemas.openxmlformats.org/drawingml/2006/main">
              <a:rPr lang="zh-CN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单词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/>
              <a:t>当耶和华的使者向基甸显现时，他说：“大能的勇士啊，耶和华与你同在。”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法官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耶和华的天使向基甸显现，说：“大能的战士，上帝与你同在。”上帝通过露水和羊毛给了他保证。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当他确信上帝呼召他时，他就拆毁了以色列人崇拜的巴力及其祭坛。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神吩咐基甸挑选勇士来击败米甸人。根据上帝的指示，只有三百人被选中。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上帝给了他一个奇妙的计划来攻击他们。上帝让他们有号角和里面有火把的空罐子。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晚上，基甸和他的三百人执行了上帝给他们的计划。他们赢得了对米甸人的战争。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基甸和他的 300 名士兵只有服从上帝的命令才能赢得对众多米甸人的战争。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我生命中获胜的秘诀就是顺服神。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200"/>
              <a:t>上帝？</a:t>
            </a:r>
            <a:r xmlns:a="http://schemas.openxmlformats.org/drawingml/2006/main">
              <a:rPr lang="zh-C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他是仅用三百人就能击败无数敌军的全能神。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哪一个不是基甸和他的三百人击败敌人时所使用的？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罐子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刀剑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火把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小号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刀剑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耶和华见他过去观看，就呼叫他</a:t>
            </a:r>
          </a:p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从灌木丛中，</a:t>
            </a:r>
          </a:p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“摩西！摩西！”摩西说：“我在这里。”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出埃及记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</a:t>
            </a:r>
            <a:r xmlns:a="http://schemas.openxmlformats.org/drawingml/2006/main">
              <a:rPr lang="zh-CN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单词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/>
              <a:t>当耶和华的使者向基甸显现时，他说：“大能的勇士啊，耶和华与你同在。”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法官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第26章 神的话语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CN" altLang="ko-KR" sz="4000"/>
              <a:t>参孙，强大的战士。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那妇人生了一个男孩，给他起名叫参孙。他渐渐长大，耶和华赐福给他，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法官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以色列人的领袖中有一位领袖，名叫参孙。他是一个从出生起就被分别为圣归上帝的人。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参孙是一位非常强大的战士。因为参孙，非利士人和其他压迫他们的国家无法压迫以色列人</a:t>
            </a:r>
            <a:r xmlns:a="http://schemas.openxmlformats.org/drawingml/2006/main"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不再有。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他的力量来自他的头发。可是，他的头发却被骗了，被剃光了。于是，他就失去了权力。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参孙被抓住并被敌人嘲笑。他后悔因为傲慢而被愚弄。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参孙最后祈求上帝再次赐予他力量。上帝回应了他的祈祷，最终给了他力量。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参孙是一个被上帝赐予特殊恩典和呼召的人。</a:t>
            </a:r>
            <a:r xmlns:a="http://schemas.openxmlformats.org/drawingml/2006/main"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但由于他的傲慢，</a:t>
            </a:r>
          </a:p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他失去了所有的人。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我们也是神所爱的孩子，接受了神的恩典和使命。</a:t>
            </a:r>
            <a:r xmlns:a="http://schemas.openxmlformats.org/drawingml/2006/main"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因此，我们必须在神的话面前谦卑。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CN" altLang="ko-KR" sz="3200"/>
              <a:t>上帝？</a:t>
            </a:r>
            <a:r xmlns:a="http://schemas.openxmlformats.org/drawingml/2006/main">
              <a:rPr lang="zh-C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神垂听并回应我们认真而真实的祈祷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不。</a:t>
            </a:r>
            <a:r xmlns:a="http://schemas.openxmlformats.org/drawingml/2006/main">
              <a:rPr lang="zh-C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 号</a:t>
            </a:r>
            <a:r xmlns:a="http://schemas.openxmlformats.org/drawingml/2006/main">
              <a:rPr lang="zh-C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这</a:t>
            </a:r>
            <a:r xmlns:a="http://schemas.openxmlformats.org/drawingml/2006/main">
              <a:rPr lang="zh-C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单词</a:t>
            </a:r>
            <a:r xmlns:a="http://schemas.openxmlformats.org/drawingml/2006/main">
              <a:rPr lang="zh-C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的</a:t>
            </a:r>
            <a:r xmlns:a="http://schemas.openxmlformats.org/drawingml/2006/main">
              <a:rPr lang="zh-C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上帝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400"/>
              <a:t>十灾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参孙的力量从何而来？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头发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手臂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眼睛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头发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那妇人生了一个男孩，给他起名叫参孙。他渐渐长大，耶和华赐福给他，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法官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第27章 神的话语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600"/>
              <a:t>路得，一位品格高尚的女人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bg1">
                    <a:lumMod val="50000"/>
                  </a:schemeClr>
                </a:solidFill>
              </a:rPr>
              <a:t>你的人民就是我的人民，你的上帝就是我的上帝。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露丝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拿俄米是一位犹太妇女，有两个与外邦人结婚的儿子。但是，她的两个儿子却死了。于是，只剩下她和两个寡妇儿媳妇。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拿俄米决定返回犹大的家。她吩咐两个儿媳妇回家去。但是，她的二儿媳却没有回老家，而是跟随婆婆到了犹大生活。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路得不得不拾取剩下的谷物与拿俄米一起生活，因为她没有丈夫来管理家庭。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她碰巧在波阿斯的田里捡到了剩下的谷物。波阿斯认为路得是一位高贵的女子，就娶了她。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波阿斯接待路得和拿俄米为家人，过着幸福的生活。未来，大卫王和耶稣都来自波阿斯和路得的后裔。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/>
              <a:t>今天的课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路得是一个外邦人。她是一个善良又真诚的女人，对婆婆也照顾得很好。</a:t>
            </a:r>
          </a:p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所以，她是有福的。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我们还必须帮助我们的邻居</a:t>
            </a:r>
          </a:p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并敬拜上帝</a:t>
            </a:r>
          </a:p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带着善良和真诚的心。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当我伸手攻击埃及，将以色列人从其中领出来的时候，埃及人就知道我是耶和华。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出埃及记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200"/>
              <a:t>上帝？</a:t>
            </a:r>
            <a:r xmlns:a="http://schemas.openxmlformats.org/drawingml/2006/main">
              <a:rPr lang="zh-C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神不看外表，只看内心。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拿俄米为何从摩押回到犹大？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因为她生病了..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因为丈夫去世了。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因为她的两个儿子死了..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因为她想见见她的家人..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因为她的两个儿子死了..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bg1">
                    <a:lumMod val="50000"/>
                  </a:schemeClr>
                </a:solidFill>
              </a:rPr>
              <a:t>你的人民就是我的人民，你的上帝就是我的上帝。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露丝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第28章 神的话语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400"/>
              <a:t>哈拿的祷告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童子撒母耳的身量渐渐长大，耶和华和人喜爱他的心也渐渐长大。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撒母耳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汉娜没有儿子。于是，她非常伤心，向上帝祈祷。 “哦，父神，如果你给我一个儿子，我会为你赐下他一生一世。”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神垂听了她的祷告，赐给哈拿一个儿子，名叫撒母耳。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哈拿按照她之前的祷告，让儿子去圣殿敬拜上帝。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撒母耳住在圣殿里敬拜上帝。他从人和神那里得到了很多恩典。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小塞缪尔长得很好，成为了一个小男孩。后来，他成为了一位聆听上帝声音的先知。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摩西将上帝的命令告诉了埃及国王法老。 “耶和华如此说：容我的百姓去，使他们敬拜我。”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神垂听了哈拿的所有祷告，记念了她，并完全回应了她。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神正在垂听我们所有的祷告。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因此，我们必须祈祷</a:t>
            </a:r>
          </a:p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认真而诚实。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200"/>
              <a:t>上帝？</a:t>
            </a:r>
            <a:r xmlns:a="http://schemas.openxmlformats.org/drawingml/2006/main">
              <a:rPr lang="zh-C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神垂听了我们的祷告并忠实地回应了我们。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</a:t>
            </a:r>
            <a:r xmlns:a="http://schemas.openxmlformats.org/drawingml/2006/main">
              <a:rPr lang="zh-CN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汉娜为何如此悲伤？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因为胃痛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因为没钱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因为没有儿子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因为她丑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因为没有儿子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童子撒母耳的身量渐渐长大，耶和华和人喜爱他的心也渐渐长大。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撒母耳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不。</a:t>
            </a:r>
            <a:r xmlns:a="http://schemas.openxmlformats.org/drawingml/2006/main">
              <a:rPr lang="zh-C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400"/>
              <a:t>扫罗王，以色列第一位国王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耶和华回答说：“请听他们的话，为他们立王。”撒母耳对以色列人说：“你们各回自己的城去吧。”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撒母耳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“我们需要一个国王！”以色列人要求为他们立一个王给撒母耳。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“我必照他们所求的赐给他们一个王。”上帝回答撒母耳。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神差遣扫罗去见撒母耳。神让撒母耳将油浇在他的头上，成为以色列的王。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“这是我们的领袖，索尔。”撒母耳让以色列人知道上帝任命扫罗为以色列的领袖。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“决不！神是谁？ “我是神”，法老极力拒绝。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扫罗起初很好地带领以色列人，忠心地遵行神的旨意。然而，他却因为自己的傲慢和骄傲而成为了背叛上帝旨意的坏国王。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起初扫罗很谦虚。</a:t>
            </a:r>
          </a:p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然而，当他成为国王之后，</a:t>
            </a:r>
          </a:p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他不再服从上帝的旨意了。</a:t>
            </a:r>
          </a:p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他变得傲慢和贪婪。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当你的父神高举你时，你必须不断谦卑。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200"/>
              <a:t>上帝？</a:t>
            </a:r>
            <a:r xmlns:a="http://schemas.openxmlformats.org/drawingml/2006/main">
              <a:rPr lang="zh-C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神喜爱谦卑的人，</a:t>
            </a:r>
          </a:p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但拒绝骄傲。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以色列人向撒母耳求什么？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食品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神的话语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房子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耶和华回答说：“请听他们的话，为他们立王。”撒母耳对以色列人说：“你们各回自己的城去吧。”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撒母耳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不。</a:t>
            </a:r>
            <a:r xmlns:a="http://schemas.openxmlformats.org/drawingml/2006/main">
              <a:rPr lang="zh-C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/>
              <a:t>杀死歌利亚的小男孩大卫</a:t>
            </a:r>
            <a:r xmlns:a="http://schemas.openxmlformats.org/drawingml/2006/main">
              <a:rPr lang="zh-CN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大卫对非利士人说：“你来攻击我，是靠着刀枪和铜戟；我来攻击你，是靠着万军之耶和华的名，就是你所怒骂带领以色列军队的 神。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撒母耳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非利士人的营地里有一个巨人士兵，名叫歌利亚。他发起争斗，侮辱了上帝的名字。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没有人因为害怕他而敢与他对抗。</a:t>
            </a:r>
          </a:p>
          <a:p>
            <a:r xmlns:a="http://schemas.openxmlformats.org/drawingml/2006/main">
              <a:rPr lang="zh-C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那时，少年大卫对扫罗王说：“我要去攻打他。”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“如果上帝与我同在，我就能打败他。”</a:t>
            </a:r>
          </a:p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大卫拿着五块光滑的石头来到歌利亚面前。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摩西向上帝祈祷。 “主啊，请让我知道您今后要做什么。”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大卫对拿着刀和矛来攻击他的歌利亚说道。 “我以耶和华神的名义与你们作战！”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大卫扔了一块石头，击中了歌利亚的额头。</a:t>
            </a:r>
          </a:p>
          <a:p>
            <a:r xmlns:a="http://schemas.openxmlformats.org/drawingml/2006/main">
              <a:rPr lang="zh-C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大卫在上帝的帮助下赢得了这场战斗。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今天的课程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以色列士兵感到害怕</a:t>
            </a:r>
            <a:r xmlns:a="http://schemas.openxmlformats.org/drawingml/2006/main"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巨人歌利亚的。他们害怕他。</a:t>
            </a:r>
          </a:p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然而大卫相信上帝的保护，勇敢地与他作战并击败了他。</a:t>
            </a:r>
          </a:p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我们应该相信上帝永远保护我们。我们可以通过相信上帝在任何情况下都会保护我们而拥有勇气。</a:t>
            </a:r>
          </a:p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来自对神的信仰的勇气可以克服任何恐惧。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200"/>
              <a:t>上帝？</a:t>
            </a:r>
            <a:r xmlns:a="http://schemas.openxmlformats.org/drawingml/2006/main">
              <a:rPr lang="zh-C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神将胜利赐给那些为他而战的人。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/>
              <a:t>今天的测验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大卫向歌利亚扔了什么？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剑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石头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防护罩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石头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大卫对非利士人说：“你来攻击我，是靠着刀枪和铜戟；我来攻击你，是靠着万军之耶和华的名，就是你所怒骂带领以色列军队的 神。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撒母耳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神使埃及全地降下十灾。埃及人民和法老已经知道谁是真神。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“摩西，现在就带着你所有的以色列人离开埃及吧。”法老没办法，只好放了他们。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法老认为自己是最无视上帝的人。</a:t>
            </a:r>
            <a:r xmlns:a="http://schemas.openxmlformats.org/drawingml/2006/main"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所以，他必然遭遇了大灾难。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我们必须承认上帝是全能者，而不是我们。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耶和华见他过去观看，就呼叫他</a:t>
            </a:r>
          </a:p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从灌木丛中，</a:t>
            </a:r>
          </a:p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“摩西！摩西！”摩西说：“我在这里。”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出埃及记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200"/>
              <a:t>上帝？</a:t>
            </a:r>
            <a:r xmlns:a="http://schemas.openxmlformats.org/drawingml/2006/main">
              <a:rPr lang="zh-C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神不同于偶像或其他假神。</a:t>
            </a:r>
          </a:p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神是活着的，并以他的大能在工作。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神给埃及降下了多少灾难？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十二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十个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十个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当我伸手攻击埃及，将以色列人从其中领出来的时候，埃及人就知道我是耶和华。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出埃及记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不。 18</a:t>
            </a:r>
            <a:r xmlns:a="http://schemas.openxmlformats.org/drawingml/2006/main">
              <a:rPr lang="zh-C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神的话语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400"/>
              <a:t>云之柱</a:t>
            </a:r>
          </a:p>
          <a:p>
            <a:pPr xmlns:a="http://schemas.openxmlformats.org/drawingml/2006/main" algn="ctr"/>
            <a:r xmlns:a="http://schemas.openxmlformats.org/drawingml/2006/main">
              <a:rPr lang="zh-CN" altLang="ko-KR" sz="4400"/>
              <a:t>和火柱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白天耶和华在云柱中引导他们的路，夜间在火柱中光照他们，使他们无论昼夜都可以行走。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出埃及记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以色列人在埃及生活了 430 年。 430 年结束后，他们离开埃及，返回应许之地迦南。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“怎样才能走正路？”、“如果途中遇到坏人怎么办？”他们很担心。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那时，上帝向他们展示了他正在引导他们的证据。那是云柱。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到了晚上，它就变成了火柱。就这样，神日夜引导他们。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“我们不害怕，因为上帝与我们同在！”以色列人感谢神用云柱和火柱引导他们。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有一天，当摩西看到一名埃及人殴打一名以色列人时，他很生气，站在他的人民一边，杀死了那个埃及人。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</a:t>
            </a:r>
            <a:r xmlns:a="http://schemas.openxmlformats.org/drawingml/2006/main">
              <a:rPr lang="zh-CN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当许多以色列人穿越危险的沙漠时，神向他们展示了他用云柱和火柱引导和保护他们的证据。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现在，神与我同在，保护我。让我们感谢上帝。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200"/>
              <a:t>上帝？</a:t>
            </a:r>
            <a:r xmlns:a="http://schemas.openxmlformats.org/drawingml/2006/main">
              <a:rPr lang="zh-C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神永远与我们同在。</a:t>
            </a:r>
          </a:p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他日夜保护我们。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当以色列人离开埃及时，神用什么引导他们呢？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云柱和火柱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鸟和鱼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太阳和月亮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狗和猫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云柱和火柱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白天耶和华在云柱中引导他们的路，夜间在火柱中光照他们，使他们无论昼夜都可以行走。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出埃及记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第19章 神的话语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400"/>
              <a:t>以色列人在干地上经过分开的海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摩西向海伸手，耶和华就用强劲的东风，将海水吹退，使海变成干地。水被分开，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出埃及记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14：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摩西和以色列人在前往迦南的路上遇到了红海。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埃及人追赶以色列人，再次抓住他们。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然后，奇妙的事情发生了！神让红海分开，以色列人在干地上行走。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埃及士兵追击，但海水又退了回去，埃及士兵全部被淹没到海里。他们无一人幸存。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法老听说这件事后，摩西害怕他，从埃及王宫逃到米甸沙漠去居住。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感谢神拯救了我们！所有的以色列人都非常高兴地唱着欢乐的歌曲。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神将以色列人从绝境中拯救出来。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我也因罪而濒临死亡，但神差遣耶稣来拯救我！</a:t>
            </a:r>
          </a:p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神把我从永恒的死亡中救了出来！</a:t>
            </a:r>
          </a:p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噢，天父上帝，非常感谢您！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200"/>
              <a:t>神是？</a:t>
            </a:r>
            <a:r xmlns:a="http://schemas.openxmlformats.org/drawingml/2006/main">
              <a:rPr lang="zh-C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rgbClr val="C00000"/>
                </a:solidFill>
              </a:rPr>
              <a:t>上帝。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神是我们的救世主，他以奇妙的方式拯救了他的子民。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以色列人怎样渡过红海？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上帝派给他们一艘大船。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上帝让他们在海水上行走。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神将红海分开，让他们继续前行</a:t>
            </a:r>
          </a:p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干燥的地面。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上帝让他们飞过大海。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神将红海分开，让他们继续前行</a:t>
            </a:r>
          </a:p>
          <a:p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干燥的地面。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摩西向海伸手，耶和华就用强劲的东风，将海水吹退，使海变成干地。水被分开，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出埃及记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14：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 20 章 神的话语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600"/>
              <a:t>放下肉的神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bg1">
                    <a:lumMod val="50000"/>
                  </a:schemeClr>
                </a:solidFill>
              </a:rPr>
              <a:t>“我听见以色列人的怨言。你对他们说：‘晚上你们必吃肉，早晨你们必吃饱。那时你们就知道我是耶和华你们的神。’ ”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出埃及记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以色列人在沙漠里没有任何食物。然后他们向摩西和上帝发怨言。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然后耶和华对摩西说。 “我会把天上的食物降给你。”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早晨，沙漠的地面上出现了像霜一样的薄薄的雪花。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摩西牧羊了四十年，最后享年八十岁。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傍晚时分，鹌鹑飞过他们身上，落在营地上。他们把它们收集起来，煮熟并吃掉。即使在沙漠里，他们也没有挨饿。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“感谢上帝！”摩西和以色列人对神的全能大能感到惊讶。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神以奇妙的方式和他全能的能力为他的子民提供了每日的食物，即使在沙漠中他们找不到任何食物。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我们相信神会以他奇妙的方式忠实地供应我们的必需品。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200"/>
              <a:t>神是？</a:t>
            </a:r>
            <a:r xmlns:a="http://schemas.openxmlformats.org/drawingml/2006/main">
              <a:rPr lang="zh-C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他是奇妙的神，他提前知道我们的需要，并以他奇妙的方式提供我们的需要。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上帝为他饥饿的子民提供了什么？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吗哪和鹌鹑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面包和牛奶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肉和水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饭和汤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吗哪和鹌鹑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bg1">
                    <a:lumMod val="50000"/>
                  </a:schemeClr>
                </a:solidFill>
              </a:rPr>
              <a:t>“我听见以色列人的怨言。你对他们说：‘晚上你们必吃肉，早晨你们必吃饱。那时你们就知道我是耶和华你们的神。’ ”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出埃及记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不。</a:t>
            </a:r>
            <a:r xmlns:a="http://schemas.openxmlformats.org/drawingml/2006/main">
              <a:rPr lang="zh-C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CN" altLang="ko-KR" sz="4000"/>
              <a:t>十诫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摩西与耶和华同在四十天四十夜没有吃饭</a:t>
            </a:r>
          </a:p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面包或饮用水。他在石版上写下了圣约的话语——十诫。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出埃及记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以色列人到达何烈山（西奈山）。主神的荣耀充满在西奈山（何烈山）。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神对摩西说：“你上山到我这里来。”摩西登上了神的山。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有一天，上帝在燃烧的灌木丛中呼唤他并对他说话。 “我派你去见法老，是为了将我的人民以色列人从埃及拯救出来。”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主神在何烈山上相遇。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神赐给摩西石版。神在上面写下了以色列人要遵守的律法和命令——十诫。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“主啊，感谢您赐予我们法律。”</a:t>
            </a:r>
          </a:p>
          <a:p>
            <a:r xmlns:a="http://schemas.openxmlformats.org/drawingml/2006/main">
              <a:rPr lang="zh-C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摩西想：“我要传授并教导这宝贵的十诫。”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十诫是神为我们的生活所赐下的宝贵条例。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当我们遵守神的律法时，神就会喜悦我们的生活。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CN" altLang="ko-KR" sz="3200"/>
              <a:t>上帝？</a:t>
            </a:r>
            <a:r xmlns:a="http://schemas.openxmlformats.org/drawingml/2006/main">
              <a:rPr lang="zh-C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3600">
                <a:solidFill>
                  <a:srgbClr val="C00000"/>
                </a:solidFill>
              </a:rPr>
              <a:t>上帝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神给了我们律法和十诫。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神通过这些律法和诫命让我们认识他自己。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上帝在哪里写下了十诫？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木碑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泥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药片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石碑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石碑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摩西与耶和华同在四十天四十夜没有吃饭</a:t>
            </a:r>
          </a:p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面包或饮用水。他在石版上写下了圣约的话语——十诫。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出埃及记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第22章 神的话语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400"/>
              <a:t>金牛犊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bg1">
                    <a:lumMod val="50000"/>
                  </a:schemeClr>
                </a:solidFill>
              </a:rPr>
              <a:t>他把他们递给他的东西铸成了一个偶像，形状如下：</a:t>
            </a:r>
          </a:p>
          <a:p>
            <a:r xmlns:a="http://schemas.openxmlformats.org/drawingml/2006/main">
              <a:rPr lang="zh-CN" altLang="ko-KR" sz="3600">
                <a:solidFill>
                  <a:schemeClr val="bg1">
                    <a:lumMod val="50000"/>
                  </a:schemeClr>
                </a:solidFill>
              </a:rPr>
              <a:t>小牛的形状，用工具塑造它。他们说：“以色列啊，这就是领你出埃及的神。”</a:t>
            </a:r>
          </a:p>
          <a:p>
            <a:r xmlns:a="http://schemas.openxmlformats.org/drawingml/2006/main">
              <a:rPr lang="zh-CN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出埃及记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当摩西这么长时间没有从山上下来时，他们感到不安。 “我们需要我们的神而不是摩西来带领我们。”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摩西拿着上帝赐给他的杖回到埃及，拯救他的人民以色列人。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于是，他们铸造了一头金牛犊，并拜它为神，以引导他们。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颁布十诫的摩西非常生气。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神对他们非常愤怒。 “我会消灭他们。然后我会让你们成为一个伟大的国家。”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但是，摩西认真地祈求上帝宽恕他们。神垂听了摩西的祷告并赦免了他们。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</a:t>
            </a:r>
            <a:r xmlns:a="http://schemas.openxmlformats.org/drawingml/2006/main">
              <a:rPr lang="zh-CN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神最恨恶的就是敬拜别神而不敬拜他。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你不应该不惜一切代价为自己制造任何偶像。</a:t>
            </a:r>
          </a:p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无论发生什么事，你都不可跪拜他们。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rgbClr val="FF0000"/>
                </a:solidFill>
              </a:rPr>
              <a:t>上帝？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rgbClr val="C00000"/>
                </a:solidFill>
              </a:rPr>
              <a:t>上帝…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神最恨恶的不是他，而是偶像崇拜。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以色列人铸造什么偶像来犯罪？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金色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金牛犊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银牛犊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银牌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金牛犊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bg1">
                    <a:lumMod val="50000"/>
                  </a:schemeClr>
                </a:solidFill>
              </a:rPr>
              <a:t>他把他们递给他的东西铸成了一个偶像，形状如下：</a:t>
            </a:r>
          </a:p>
          <a:p>
            <a:r xmlns:a="http://schemas.openxmlformats.org/drawingml/2006/main">
              <a:rPr lang="zh-CN" altLang="ko-KR" sz="3600">
                <a:solidFill>
                  <a:schemeClr val="bg1">
                    <a:lumMod val="50000"/>
                  </a:schemeClr>
                </a:solidFill>
              </a:rPr>
              <a:t>小牛的形状，用工具塑造它。他们说：“以色列啊，这就是领你出埃及的神。”</a:t>
            </a:r>
          </a:p>
          <a:p>
            <a:r xmlns:a="http://schemas.openxmlformats.org/drawingml/2006/main">
              <a:rPr lang="zh-CN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出埃及记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第23章 神的话语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400"/>
              <a:t>沙漠中神的殿（会幕）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bg1">
                    <a:lumMod val="50000"/>
                  </a:schemeClr>
                </a:solidFill>
              </a:rPr>
              <a:t>在立起圣幕（法柜的帐幕）的那天，云彩遮盖了它。从晚上到早晨，会幕上方的云看起来像火。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数字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当摩西80岁的时候，上帝任命他为以色列人的领袖。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神的计划与我们的不同，但他的计划总是完美的。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我们必须相信神的计划是完美的，我们必须依靠他。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神吩咐摩西建造会幕——神的殿。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上帝告诉了有关会幕的一切——它的形状以及应为它准备的一切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神也让他们知道在会幕敬拜神时如何使用每一件物品。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摩西和以色列人按照神的指示建造了会幕——神的殿。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在立起圣幕的那天，有显示上帝荣耀的云彩遮盖了圣幕。会幕是神与以色列人同在的记号。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神让以色列人建造会幕——神的殿，并让他们以会幕为中心居住。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我们应该以神为我们思想和生活的中心。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rgbClr val="FF0000"/>
                </a:solidFill>
              </a:rPr>
              <a:t>上帝？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神与我们同住、与我们同行、引导我们、与我们说话。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神让以色列人做什么？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金牛犊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十诫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宫殿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会幕——神的殿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会幕——神的殿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bg1">
                    <a:lumMod val="50000"/>
                  </a:schemeClr>
                </a:solidFill>
              </a:rPr>
              <a:t>在立起圣幕（法柜的帐幕）的那天，云彩遮盖了它。从晚上到早晨，会幕上方的云看起来像火。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数字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24号</a:t>
            </a:r>
            <a:r xmlns:a="http://schemas.openxmlformats.org/drawingml/2006/main">
              <a:rPr lang="zh-C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这</a:t>
            </a:r>
            <a:r xmlns:a="http://schemas.openxmlformats.org/drawingml/2006/main">
              <a:rPr lang="zh-C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单词</a:t>
            </a:r>
            <a:r xmlns:a="http://schemas.openxmlformats.org/drawingml/2006/main">
              <a:rPr lang="zh-C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的</a:t>
            </a:r>
            <a:r xmlns:a="http://schemas.openxmlformats.org/drawingml/2006/main">
              <a:rPr lang="zh-C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上帝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400"/>
              <a:t>倒塌的耶利哥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h-CN" altLang="ko-KR" sz="3200"/>
              <a:t>神是？</a:t>
            </a:r>
            <a:r xmlns:a="http://schemas.openxmlformats.org/drawingml/2006/main">
              <a:rPr lang="zh-C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神用他完美的计划引导我们。神的计划没有错误。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第七次，祭司吹角的时候，约书亚吩咐百姓说：“呼喊！因为耶和华已经把城交给你们了！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约书亚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以色列人想要进入应许之地。但耶利哥这座大城堡挡住了他们的去路。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神告诉他们的领袖约书亚如何毁灭耶利哥。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以色列人按照上帝的指示，绕耶利哥城墙游行了七天。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他们绕城墙行军六天，每天一次，耶利哥却一动不动。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第七天，他们绕着它走了七次。到了第七次的时候，他们大喝一声，墙壁倒塌了。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以色列人无法凭借自己的力量摧毁耶利哥。但神用自己的力量为他们毁灭了耶利哥。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以色列人因着对神的顺服而赢得了胜利。</a:t>
            </a:r>
          </a:p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让我们顺服上帝而过我们的生活。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感谢神让我们得胜！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3200"/>
              <a:t>上帝？</a:t>
            </a:r>
            <a:r xmlns:a="http://schemas.openxmlformats.org/drawingml/2006/main">
              <a:rPr lang="zh-C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rgbClr val="C00000"/>
                </a:solidFill>
              </a:rPr>
              <a:t>上帝..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神通过他的大能为他的子民带来胜利。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他是胜利之神！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神吩咐约书亚怎样毁灭耶利哥城？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向耶利哥扔石头七天。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为耶利哥祷告七日。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为耶利哥歌颂七日。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沿耶利哥城墙行军 7 天，</a:t>
            </a:r>
          </a:p>
          <a:p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最后一天大声喊叫。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沿耶利哥城墙行军 7 天，</a:t>
            </a:r>
          </a:p>
          <a:p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最后一天大声喊叫。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第七次，祭司吹角的时候，约书亚吩咐百姓说：“呼喊！因为耶和华已经把城交给你们了！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约书亚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